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21" r:id="rId2"/>
    <p:sldId id="1458" r:id="rId3"/>
    <p:sldId id="1455" r:id="rId4"/>
    <p:sldId id="1450" r:id="rId5"/>
    <p:sldId id="1451" r:id="rId6"/>
    <p:sldId id="1452" r:id="rId7"/>
    <p:sldId id="1453" r:id="rId8"/>
    <p:sldId id="1454" r:id="rId9"/>
    <p:sldId id="1457" r:id="rId10"/>
    <p:sldId id="1459" r:id="rId11"/>
    <p:sldId id="1456" r:id="rId12"/>
    <p:sldId id="144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8D5D-98F6-46E3-B504-B97F4D5F1474}" v="15" dt="2024-01-11T11:53:06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1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2568" y="114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microsoft.com/office/2015/10/relationships/revisionInfo" Target="revisionInfo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notesMaster" Target="notesMasters/notesMaster1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4B372-8054-43D6-A60D-EA014059A4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BB7FDA5-8879-4A24-9887-6BFEA5728859}">
      <dgm:prSet phldrT="[Text]"/>
      <dgm:spPr/>
      <dgm:t>
        <a:bodyPr/>
        <a:lstStyle/>
        <a:p>
          <a:r>
            <a:rPr lang="sv-SE" dirty="0" smtClean="0"/>
            <a:t>Avdelningschef</a:t>
          </a:r>
        </a:p>
        <a:p>
          <a:r>
            <a:rPr lang="sv-SE" dirty="0" smtClean="0"/>
            <a:t>Johan Karén</a:t>
          </a:r>
          <a:endParaRPr lang="sv-SE" dirty="0"/>
        </a:p>
      </dgm:t>
    </dgm:pt>
    <dgm:pt modelId="{969E870F-B656-40A2-8B51-8A3C09B72E0D}" type="parTrans" cxnId="{5FFDAC7B-DD14-47B4-B898-3C9068C38EA1}">
      <dgm:prSet/>
      <dgm:spPr/>
      <dgm:t>
        <a:bodyPr/>
        <a:lstStyle/>
        <a:p>
          <a:endParaRPr lang="sv-SE"/>
        </a:p>
      </dgm:t>
    </dgm:pt>
    <dgm:pt modelId="{E1161565-9597-4B62-86F3-FE8D40C8CF5C}" type="sibTrans" cxnId="{5FFDAC7B-DD14-47B4-B898-3C9068C38EA1}">
      <dgm:prSet/>
      <dgm:spPr/>
      <dgm:t>
        <a:bodyPr/>
        <a:lstStyle/>
        <a:p>
          <a:endParaRPr lang="sv-SE"/>
        </a:p>
      </dgm:t>
    </dgm:pt>
    <dgm:pt modelId="{DE1EA10C-45D1-45F8-8E97-EE59AE022D1A}">
      <dgm:prSet phldrT="[Text]"/>
      <dgm:spPr/>
      <dgm:t>
        <a:bodyPr/>
        <a:lstStyle/>
        <a:p>
          <a:r>
            <a:rPr lang="sv-SE" dirty="0" smtClean="0"/>
            <a:t>Edshult</a:t>
          </a:r>
        </a:p>
        <a:p>
          <a:r>
            <a:rPr lang="sv-SE" dirty="0" smtClean="0"/>
            <a:t>Eric Verbruggen</a:t>
          </a:r>
        </a:p>
        <a:p>
          <a:r>
            <a:rPr lang="sv-SE" dirty="0" smtClean="0"/>
            <a:t>Erica Bäcklund</a:t>
          </a:r>
        </a:p>
        <a:p>
          <a:r>
            <a:rPr lang="sv-SE" dirty="0" smtClean="0"/>
            <a:t>Tina Ollén</a:t>
          </a:r>
          <a:endParaRPr lang="sv-SE" dirty="0"/>
        </a:p>
      </dgm:t>
    </dgm:pt>
    <dgm:pt modelId="{547EA8E3-DC4C-4296-B710-3938550DCDC4}" type="parTrans" cxnId="{379B1E09-373A-4D66-A7BF-E531880331F4}">
      <dgm:prSet/>
      <dgm:spPr/>
      <dgm:t>
        <a:bodyPr/>
        <a:lstStyle/>
        <a:p>
          <a:endParaRPr lang="sv-SE"/>
        </a:p>
      </dgm:t>
    </dgm:pt>
    <dgm:pt modelId="{E09ABF1A-AD26-4A27-A89A-8DCC30E6AAC1}" type="sibTrans" cxnId="{379B1E09-373A-4D66-A7BF-E531880331F4}">
      <dgm:prSet/>
      <dgm:spPr/>
      <dgm:t>
        <a:bodyPr/>
        <a:lstStyle/>
        <a:p>
          <a:endParaRPr lang="sv-SE"/>
        </a:p>
      </dgm:t>
    </dgm:pt>
    <dgm:pt modelId="{CFE5B8F5-8EF0-4214-9C8C-9C3D0EC13964}">
      <dgm:prSet phldrT="[Text]"/>
      <dgm:spPr/>
      <dgm:t>
        <a:bodyPr/>
        <a:lstStyle/>
        <a:p>
          <a:r>
            <a:rPr lang="sv-SE" dirty="0" smtClean="0"/>
            <a:t>Lyckavägen</a:t>
          </a:r>
        </a:p>
        <a:p>
          <a:r>
            <a:rPr lang="sv-SE" dirty="0" smtClean="0"/>
            <a:t>Anna Löf</a:t>
          </a:r>
        </a:p>
        <a:p>
          <a:r>
            <a:rPr lang="sv-SE" dirty="0" smtClean="0"/>
            <a:t>Annika Nordin</a:t>
          </a:r>
        </a:p>
        <a:p>
          <a:r>
            <a:rPr lang="sv-SE" dirty="0" smtClean="0"/>
            <a:t>Maria Forsberg</a:t>
          </a:r>
          <a:endParaRPr lang="sv-SE" dirty="0"/>
        </a:p>
      </dgm:t>
    </dgm:pt>
    <dgm:pt modelId="{E8DAEF77-61F1-49C4-97EE-742A269CF512}" type="parTrans" cxnId="{44E9AE05-C98C-45F3-A0A4-04E8E80D668B}">
      <dgm:prSet/>
      <dgm:spPr/>
      <dgm:t>
        <a:bodyPr/>
        <a:lstStyle/>
        <a:p>
          <a:endParaRPr lang="sv-SE"/>
        </a:p>
      </dgm:t>
    </dgm:pt>
    <dgm:pt modelId="{3F9C8761-53D0-4F08-8E9A-24C57EF53F69}" type="sibTrans" cxnId="{44E9AE05-C98C-45F3-A0A4-04E8E80D668B}">
      <dgm:prSet/>
      <dgm:spPr/>
      <dgm:t>
        <a:bodyPr/>
        <a:lstStyle/>
        <a:p>
          <a:endParaRPr lang="sv-SE"/>
        </a:p>
      </dgm:t>
    </dgm:pt>
    <dgm:pt modelId="{2C0D0B23-9664-4AE1-8108-93C8D991E4BB}">
      <dgm:prSet phldrT="[Text]"/>
      <dgm:spPr/>
      <dgm:t>
        <a:bodyPr/>
        <a:lstStyle/>
        <a:p>
          <a:r>
            <a:rPr lang="sv-SE" dirty="0" smtClean="0"/>
            <a:t>Björkbacken</a:t>
          </a:r>
        </a:p>
        <a:p>
          <a:r>
            <a:rPr lang="sv-SE" dirty="0" smtClean="0"/>
            <a:t> Anna Sommar	</a:t>
          </a:r>
          <a:endParaRPr lang="sv-SE" dirty="0"/>
        </a:p>
      </dgm:t>
    </dgm:pt>
    <dgm:pt modelId="{748C4C22-2F80-4EDC-A230-82E80595E747}" type="sibTrans" cxnId="{AB4342B9-80AF-4E58-BB5D-EAEEF3837813}">
      <dgm:prSet/>
      <dgm:spPr/>
      <dgm:t>
        <a:bodyPr/>
        <a:lstStyle/>
        <a:p>
          <a:endParaRPr lang="sv-SE"/>
        </a:p>
      </dgm:t>
    </dgm:pt>
    <dgm:pt modelId="{439F5B51-B8C7-4710-9239-CFD9B8D2AEB0}" type="parTrans" cxnId="{AB4342B9-80AF-4E58-BB5D-EAEEF3837813}">
      <dgm:prSet/>
      <dgm:spPr/>
      <dgm:t>
        <a:bodyPr/>
        <a:lstStyle/>
        <a:p>
          <a:endParaRPr lang="sv-SE"/>
        </a:p>
      </dgm:t>
    </dgm:pt>
    <dgm:pt modelId="{C7BCFD8A-F4E6-46A0-8DED-396A23BE0234}">
      <dgm:prSet/>
      <dgm:spPr/>
      <dgm:t>
        <a:bodyPr/>
        <a:lstStyle/>
        <a:p>
          <a:r>
            <a:rPr lang="sv-SE" dirty="0" smtClean="0"/>
            <a:t>Solhem</a:t>
          </a:r>
        </a:p>
        <a:p>
          <a:r>
            <a:rPr lang="sv-SE" dirty="0" smtClean="0"/>
            <a:t>Karin Lundström Johansson </a:t>
          </a:r>
          <a:endParaRPr lang="sv-SE" dirty="0"/>
        </a:p>
      </dgm:t>
    </dgm:pt>
    <dgm:pt modelId="{1B891259-FAE4-4D52-9040-B0D4970FBFF2}" type="parTrans" cxnId="{4D829605-6D30-479A-9C6B-1B659A87F8E8}">
      <dgm:prSet/>
      <dgm:spPr/>
      <dgm:t>
        <a:bodyPr/>
        <a:lstStyle/>
        <a:p>
          <a:endParaRPr lang="sv-SE"/>
        </a:p>
      </dgm:t>
    </dgm:pt>
    <dgm:pt modelId="{8699F0AD-0A61-4204-AE8D-FC66BB972CB5}" type="sibTrans" cxnId="{4D829605-6D30-479A-9C6B-1B659A87F8E8}">
      <dgm:prSet/>
      <dgm:spPr/>
      <dgm:t>
        <a:bodyPr/>
        <a:lstStyle/>
        <a:p>
          <a:endParaRPr lang="sv-SE"/>
        </a:p>
      </dgm:t>
    </dgm:pt>
    <dgm:pt modelId="{EEA58798-025A-4961-8FF5-52788820D236}" type="pres">
      <dgm:prSet presAssocID="{0DD4B372-8054-43D6-A60D-EA014059A4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E4097-E1E0-498F-AE10-E7E28DD13395}" type="pres">
      <dgm:prSet presAssocID="{1BB7FDA5-8879-4A24-9887-6BFEA5728859}" presName="hierRoot1" presStyleCnt="0">
        <dgm:presLayoutVars>
          <dgm:hierBranch val="init"/>
        </dgm:presLayoutVars>
      </dgm:prSet>
      <dgm:spPr/>
    </dgm:pt>
    <dgm:pt modelId="{E31F861E-CFF9-4C58-8204-31709A86BA03}" type="pres">
      <dgm:prSet presAssocID="{1BB7FDA5-8879-4A24-9887-6BFEA5728859}" presName="rootComposite1" presStyleCnt="0"/>
      <dgm:spPr/>
    </dgm:pt>
    <dgm:pt modelId="{9D3FFB8D-89B4-45FD-B6AF-9ED932BE12B7}" type="pres">
      <dgm:prSet presAssocID="{1BB7FDA5-8879-4A24-9887-6BFEA57288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E7661D6-D85B-4D73-A280-FE1DC10352D6}" type="pres">
      <dgm:prSet presAssocID="{1BB7FDA5-8879-4A24-9887-6BFEA5728859}" presName="rootConnector1" presStyleLbl="node1" presStyleIdx="0" presStyleCnt="0"/>
      <dgm:spPr/>
    </dgm:pt>
    <dgm:pt modelId="{2433FAAD-B3D4-4781-B58A-C45EFF1D0578}" type="pres">
      <dgm:prSet presAssocID="{1BB7FDA5-8879-4A24-9887-6BFEA5728859}" presName="hierChild2" presStyleCnt="0"/>
      <dgm:spPr/>
    </dgm:pt>
    <dgm:pt modelId="{C2B32549-7B94-4ECB-8355-E53A4B88F8E2}" type="pres">
      <dgm:prSet presAssocID="{439F5B51-B8C7-4710-9239-CFD9B8D2AEB0}" presName="Name37" presStyleLbl="parChTrans1D2" presStyleIdx="0" presStyleCnt="4"/>
      <dgm:spPr/>
    </dgm:pt>
    <dgm:pt modelId="{7646F773-47BF-42A6-9F78-363652DD0373}" type="pres">
      <dgm:prSet presAssocID="{2C0D0B23-9664-4AE1-8108-93C8D991E4BB}" presName="hierRoot2" presStyleCnt="0">
        <dgm:presLayoutVars>
          <dgm:hierBranch val="init"/>
        </dgm:presLayoutVars>
      </dgm:prSet>
      <dgm:spPr/>
    </dgm:pt>
    <dgm:pt modelId="{B28697E6-3A40-4137-971C-1AA5541ECD0D}" type="pres">
      <dgm:prSet presAssocID="{2C0D0B23-9664-4AE1-8108-93C8D991E4BB}" presName="rootComposite" presStyleCnt="0"/>
      <dgm:spPr/>
    </dgm:pt>
    <dgm:pt modelId="{8FF056A5-B299-4451-B8AF-69B246CB8EBD}" type="pres">
      <dgm:prSet presAssocID="{2C0D0B23-9664-4AE1-8108-93C8D991E4B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4C20EA3-BB4B-4A11-BC80-E1553073F8BB}" type="pres">
      <dgm:prSet presAssocID="{2C0D0B23-9664-4AE1-8108-93C8D991E4BB}" presName="rootConnector" presStyleLbl="node2" presStyleIdx="0" presStyleCnt="4"/>
      <dgm:spPr/>
    </dgm:pt>
    <dgm:pt modelId="{F40C7160-6075-4EF7-B703-7B47D09E41B1}" type="pres">
      <dgm:prSet presAssocID="{2C0D0B23-9664-4AE1-8108-93C8D991E4BB}" presName="hierChild4" presStyleCnt="0"/>
      <dgm:spPr/>
    </dgm:pt>
    <dgm:pt modelId="{F900D621-701A-464A-8D0C-B003C00DCD1D}" type="pres">
      <dgm:prSet presAssocID="{2C0D0B23-9664-4AE1-8108-93C8D991E4BB}" presName="hierChild5" presStyleCnt="0"/>
      <dgm:spPr/>
    </dgm:pt>
    <dgm:pt modelId="{DD651454-C743-4E20-BE8A-5053908F71DF}" type="pres">
      <dgm:prSet presAssocID="{547EA8E3-DC4C-4296-B710-3938550DCDC4}" presName="Name37" presStyleLbl="parChTrans1D2" presStyleIdx="1" presStyleCnt="4"/>
      <dgm:spPr/>
    </dgm:pt>
    <dgm:pt modelId="{37E8A8D9-A688-4BA9-BA70-CCB6336D5DEE}" type="pres">
      <dgm:prSet presAssocID="{DE1EA10C-45D1-45F8-8E97-EE59AE022D1A}" presName="hierRoot2" presStyleCnt="0">
        <dgm:presLayoutVars>
          <dgm:hierBranch val="init"/>
        </dgm:presLayoutVars>
      </dgm:prSet>
      <dgm:spPr/>
    </dgm:pt>
    <dgm:pt modelId="{CA76F4EE-DD1D-4214-9A44-E27620E9B172}" type="pres">
      <dgm:prSet presAssocID="{DE1EA10C-45D1-45F8-8E97-EE59AE022D1A}" presName="rootComposite" presStyleCnt="0"/>
      <dgm:spPr/>
    </dgm:pt>
    <dgm:pt modelId="{0F177984-4A37-4DC6-BB0F-4223DDDB36A5}" type="pres">
      <dgm:prSet presAssocID="{DE1EA10C-45D1-45F8-8E97-EE59AE022D1A}" presName="rootText" presStyleLbl="node2" presStyleIdx="1" presStyleCnt="4">
        <dgm:presLayoutVars>
          <dgm:chPref val="3"/>
        </dgm:presLayoutVars>
      </dgm:prSet>
      <dgm:spPr/>
    </dgm:pt>
    <dgm:pt modelId="{EF22B3F2-4008-4656-ABC5-1CAEB877A3E3}" type="pres">
      <dgm:prSet presAssocID="{DE1EA10C-45D1-45F8-8E97-EE59AE022D1A}" presName="rootConnector" presStyleLbl="node2" presStyleIdx="1" presStyleCnt="4"/>
      <dgm:spPr/>
    </dgm:pt>
    <dgm:pt modelId="{5F7B43D6-7E5D-4B6E-8EC3-16E7B58830F5}" type="pres">
      <dgm:prSet presAssocID="{DE1EA10C-45D1-45F8-8E97-EE59AE022D1A}" presName="hierChild4" presStyleCnt="0"/>
      <dgm:spPr/>
    </dgm:pt>
    <dgm:pt modelId="{6AFC6374-8E76-4D6C-A0C8-DA656E3D032B}" type="pres">
      <dgm:prSet presAssocID="{DE1EA10C-45D1-45F8-8E97-EE59AE022D1A}" presName="hierChild5" presStyleCnt="0"/>
      <dgm:spPr/>
    </dgm:pt>
    <dgm:pt modelId="{9819D147-ABFF-4A65-9764-DAB13D872290}" type="pres">
      <dgm:prSet presAssocID="{E8DAEF77-61F1-49C4-97EE-742A269CF512}" presName="Name37" presStyleLbl="parChTrans1D2" presStyleIdx="2" presStyleCnt="4"/>
      <dgm:spPr/>
    </dgm:pt>
    <dgm:pt modelId="{FD2D7ADB-D6A5-4250-B2C5-A259687359BD}" type="pres">
      <dgm:prSet presAssocID="{CFE5B8F5-8EF0-4214-9C8C-9C3D0EC13964}" presName="hierRoot2" presStyleCnt="0">
        <dgm:presLayoutVars>
          <dgm:hierBranch val="init"/>
        </dgm:presLayoutVars>
      </dgm:prSet>
      <dgm:spPr/>
    </dgm:pt>
    <dgm:pt modelId="{3705ED41-2A81-4BB1-89D2-75790E71DD6D}" type="pres">
      <dgm:prSet presAssocID="{CFE5B8F5-8EF0-4214-9C8C-9C3D0EC13964}" presName="rootComposite" presStyleCnt="0"/>
      <dgm:spPr/>
    </dgm:pt>
    <dgm:pt modelId="{9358BA75-A6BD-47CE-AD78-C7327FA0DAD6}" type="pres">
      <dgm:prSet presAssocID="{CFE5B8F5-8EF0-4214-9C8C-9C3D0EC1396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49EA4B4-C803-48F5-B28D-313248568258}" type="pres">
      <dgm:prSet presAssocID="{CFE5B8F5-8EF0-4214-9C8C-9C3D0EC13964}" presName="rootConnector" presStyleLbl="node2" presStyleIdx="2" presStyleCnt="4"/>
      <dgm:spPr/>
    </dgm:pt>
    <dgm:pt modelId="{2BE3981C-4165-488D-929F-4410D966D911}" type="pres">
      <dgm:prSet presAssocID="{CFE5B8F5-8EF0-4214-9C8C-9C3D0EC13964}" presName="hierChild4" presStyleCnt="0"/>
      <dgm:spPr/>
    </dgm:pt>
    <dgm:pt modelId="{FF2C7DCA-148B-4F8A-8751-12BAE3050501}" type="pres">
      <dgm:prSet presAssocID="{CFE5B8F5-8EF0-4214-9C8C-9C3D0EC13964}" presName="hierChild5" presStyleCnt="0"/>
      <dgm:spPr/>
    </dgm:pt>
    <dgm:pt modelId="{6786EFB4-A967-4FA1-9967-6E253788EC0C}" type="pres">
      <dgm:prSet presAssocID="{1B891259-FAE4-4D52-9040-B0D4970FBFF2}" presName="Name37" presStyleLbl="parChTrans1D2" presStyleIdx="3" presStyleCnt="4"/>
      <dgm:spPr/>
    </dgm:pt>
    <dgm:pt modelId="{675CEC94-23C9-4A4A-AF2D-1248629F6EF3}" type="pres">
      <dgm:prSet presAssocID="{C7BCFD8A-F4E6-46A0-8DED-396A23BE0234}" presName="hierRoot2" presStyleCnt="0">
        <dgm:presLayoutVars>
          <dgm:hierBranch val="init"/>
        </dgm:presLayoutVars>
      </dgm:prSet>
      <dgm:spPr/>
    </dgm:pt>
    <dgm:pt modelId="{3097CD76-353C-43EE-B9FB-3892764A7307}" type="pres">
      <dgm:prSet presAssocID="{C7BCFD8A-F4E6-46A0-8DED-396A23BE0234}" presName="rootComposite" presStyleCnt="0"/>
      <dgm:spPr/>
    </dgm:pt>
    <dgm:pt modelId="{8485B691-B860-4AA5-B9FD-05671E213D70}" type="pres">
      <dgm:prSet presAssocID="{C7BCFD8A-F4E6-46A0-8DED-396A23BE0234}" presName="rootText" presStyleLbl="node2" presStyleIdx="3" presStyleCnt="4">
        <dgm:presLayoutVars>
          <dgm:chPref val="3"/>
        </dgm:presLayoutVars>
      </dgm:prSet>
      <dgm:spPr/>
    </dgm:pt>
    <dgm:pt modelId="{011A0313-5BC5-41FA-A1FD-00662352BA6B}" type="pres">
      <dgm:prSet presAssocID="{C7BCFD8A-F4E6-46A0-8DED-396A23BE0234}" presName="rootConnector" presStyleLbl="node2" presStyleIdx="3" presStyleCnt="4"/>
      <dgm:spPr/>
    </dgm:pt>
    <dgm:pt modelId="{D6EBD73E-565C-407C-8D6E-EC8D6F3576DC}" type="pres">
      <dgm:prSet presAssocID="{C7BCFD8A-F4E6-46A0-8DED-396A23BE0234}" presName="hierChild4" presStyleCnt="0"/>
      <dgm:spPr/>
    </dgm:pt>
    <dgm:pt modelId="{BA590B8A-E940-4A07-95DC-A223700621DD}" type="pres">
      <dgm:prSet presAssocID="{C7BCFD8A-F4E6-46A0-8DED-396A23BE0234}" presName="hierChild5" presStyleCnt="0"/>
      <dgm:spPr/>
    </dgm:pt>
    <dgm:pt modelId="{82A27B5D-498D-4413-B0AB-2061AEA02A4F}" type="pres">
      <dgm:prSet presAssocID="{1BB7FDA5-8879-4A24-9887-6BFEA5728859}" presName="hierChild3" presStyleCnt="0"/>
      <dgm:spPr/>
    </dgm:pt>
  </dgm:ptLst>
  <dgm:cxnLst>
    <dgm:cxn modelId="{458BB054-17A1-41FE-A86B-1BA9AF760B39}" type="presOf" srcId="{DE1EA10C-45D1-45F8-8E97-EE59AE022D1A}" destId="{EF22B3F2-4008-4656-ABC5-1CAEB877A3E3}" srcOrd="1" destOrd="0" presId="urn:microsoft.com/office/officeart/2005/8/layout/orgChart1"/>
    <dgm:cxn modelId="{938FBDAF-7CCB-4FA7-8D71-CAAE5EFF6916}" type="presOf" srcId="{0DD4B372-8054-43D6-A60D-EA014059A4CA}" destId="{EEA58798-025A-4961-8FF5-52788820D236}" srcOrd="0" destOrd="0" presId="urn:microsoft.com/office/officeart/2005/8/layout/orgChart1"/>
    <dgm:cxn modelId="{B562170A-142E-45F9-B3A2-D6BD3CEBE434}" type="presOf" srcId="{C7BCFD8A-F4E6-46A0-8DED-396A23BE0234}" destId="{011A0313-5BC5-41FA-A1FD-00662352BA6B}" srcOrd="1" destOrd="0" presId="urn:microsoft.com/office/officeart/2005/8/layout/orgChart1"/>
    <dgm:cxn modelId="{AB4342B9-80AF-4E58-BB5D-EAEEF3837813}" srcId="{1BB7FDA5-8879-4A24-9887-6BFEA5728859}" destId="{2C0D0B23-9664-4AE1-8108-93C8D991E4BB}" srcOrd="0" destOrd="0" parTransId="{439F5B51-B8C7-4710-9239-CFD9B8D2AEB0}" sibTransId="{748C4C22-2F80-4EDC-A230-82E80595E747}"/>
    <dgm:cxn modelId="{D09C9A1C-E425-4C03-9476-8E50A731F9C6}" type="presOf" srcId="{1BB7FDA5-8879-4A24-9887-6BFEA5728859}" destId="{FE7661D6-D85B-4D73-A280-FE1DC10352D6}" srcOrd="1" destOrd="0" presId="urn:microsoft.com/office/officeart/2005/8/layout/orgChart1"/>
    <dgm:cxn modelId="{5FFDAC7B-DD14-47B4-B898-3C9068C38EA1}" srcId="{0DD4B372-8054-43D6-A60D-EA014059A4CA}" destId="{1BB7FDA5-8879-4A24-9887-6BFEA5728859}" srcOrd="0" destOrd="0" parTransId="{969E870F-B656-40A2-8B51-8A3C09B72E0D}" sibTransId="{E1161565-9597-4B62-86F3-FE8D40C8CF5C}"/>
    <dgm:cxn modelId="{6EE3FDFB-6A16-4A05-830B-E9E3159D45CA}" type="presOf" srcId="{2C0D0B23-9664-4AE1-8108-93C8D991E4BB}" destId="{D4C20EA3-BB4B-4A11-BC80-E1553073F8BB}" srcOrd="1" destOrd="0" presId="urn:microsoft.com/office/officeart/2005/8/layout/orgChart1"/>
    <dgm:cxn modelId="{585FDC97-909A-4C1D-8350-5D156F2186B5}" type="presOf" srcId="{2C0D0B23-9664-4AE1-8108-93C8D991E4BB}" destId="{8FF056A5-B299-4451-B8AF-69B246CB8EBD}" srcOrd="0" destOrd="0" presId="urn:microsoft.com/office/officeart/2005/8/layout/orgChart1"/>
    <dgm:cxn modelId="{79C26B67-013B-4714-910F-7C63CF6F0E17}" type="presOf" srcId="{439F5B51-B8C7-4710-9239-CFD9B8D2AEB0}" destId="{C2B32549-7B94-4ECB-8355-E53A4B88F8E2}" srcOrd="0" destOrd="0" presId="urn:microsoft.com/office/officeart/2005/8/layout/orgChart1"/>
    <dgm:cxn modelId="{4D829605-6D30-479A-9C6B-1B659A87F8E8}" srcId="{1BB7FDA5-8879-4A24-9887-6BFEA5728859}" destId="{C7BCFD8A-F4E6-46A0-8DED-396A23BE0234}" srcOrd="3" destOrd="0" parTransId="{1B891259-FAE4-4D52-9040-B0D4970FBFF2}" sibTransId="{8699F0AD-0A61-4204-AE8D-FC66BB972CB5}"/>
    <dgm:cxn modelId="{DBD7EC6E-AEE4-44EC-9CDB-1D074EA5B17E}" type="presOf" srcId="{C7BCFD8A-F4E6-46A0-8DED-396A23BE0234}" destId="{8485B691-B860-4AA5-B9FD-05671E213D70}" srcOrd="0" destOrd="0" presId="urn:microsoft.com/office/officeart/2005/8/layout/orgChart1"/>
    <dgm:cxn modelId="{DCB05237-3A48-47EE-A63B-4D09EF6595ED}" type="presOf" srcId="{DE1EA10C-45D1-45F8-8E97-EE59AE022D1A}" destId="{0F177984-4A37-4DC6-BB0F-4223DDDB36A5}" srcOrd="0" destOrd="0" presId="urn:microsoft.com/office/officeart/2005/8/layout/orgChart1"/>
    <dgm:cxn modelId="{20DCAB2F-8BB2-4D75-BEF0-6E3249770DB5}" type="presOf" srcId="{547EA8E3-DC4C-4296-B710-3938550DCDC4}" destId="{DD651454-C743-4E20-BE8A-5053908F71DF}" srcOrd="0" destOrd="0" presId="urn:microsoft.com/office/officeart/2005/8/layout/orgChart1"/>
    <dgm:cxn modelId="{4A1F9DCC-7D34-4705-B595-53C9BF45C681}" type="presOf" srcId="{E8DAEF77-61F1-49C4-97EE-742A269CF512}" destId="{9819D147-ABFF-4A65-9764-DAB13D872290}" srcOrd="0" destOrd="0" presId="urn:microsoft.com/office/officeart/2005/8/layout/orgChart1"/>
    <dgm:cxn modelId="{379B1E09-373A-4D66-A7BF-E531880331F4}" srcId="{1BB7FDA5-8879-4A24-9887-6BFEA5728859}" destId="{DE1EA10C-45D1-45F8-8E97-EE59AE022D1A}" srcOrd="1" destOrd="0" parTransId="{547EA8E3-DC4C-4296-B710-3938550DCDC4}" sibTransId="{E09ABF1A-AD26-4A27-A89A-8DCC30E6AAC1}"/>
    <dgm:cxn modelId="{A39C01B0-7090-4B3F-93AE-33F96E3E5CF7}" type="presOf" srcId="{CFE5B8F5-8EF0-4214-9C8C-9C3D0EC13964}" destId="{F49EA4B4-C803-48F5-B28D-313248568258}" srcOrd="1" destOrd="0" presId="urn:microsoft.com/office/officeart/2005/8/layout/orgChart1"/>
    <dgm:cxn modelId="{44E9AE05-C98C-45F3-A0A4-04E8E80D668B}" srcId="{1BB7FDA5-8879-4A24-9887-6BFEA5728859}" destId="{CFE5B8F5-8EF0-4214-9C8C-9C3D0EC13964}" srcOrd="2" destOrd="0" parTransId="{E8DAEF77-61F1-49C4-97EE-742A269CF512}" sibTransId="{3F9C8761-53D0-4F08-8E9A-24C57EF53F69}"/>
    <dgm:cxn modelId="{DFA6A581-757D-4B74-8F72-661CB307B9A2}" type="presOf" srcId="{1BB7FDA5-8879-4A24-9887-6BFEA5728859}" destId="{9D3FFB8D-89B4-45FD-B6AF-9ED932BE12B7}" srcOrd="0" destOrd="0" presId="urn:microsoft.com/office/officeart/2005/8/layout/orgChart1"/>
    <dgm:cxn modelId="{3341EEF0-E952-446A-8C99-E8FE4A7965F7}" type="presOf" srcId="{1B891259-FAE4-4D52-9040-B0D4970FBFF2}" destId="{6786EFB4-A967-4FA1-9967-6E253788EC0C}" srcOrd="0" destOrd="0" presId="urn:microsoft.com/office/officeart/2005/8/layout/orgChart1"/>
    <dgm:cxn modelId="{A75D7840-E444-44BE-A28D-AC8D62D831C2}" type="presOf" srcId="{CFE5B8F5-8EF0-4214-9C8C-9C3D0EC13964}" destId="{9358BA75-A6BD-47CE-AD78-C7327FA0DAD6}" srcOrd="0" destOrd="0" presId="urn:microsoft.com/office/officeart/2005/8/layout/orgChart1"/>
    <dgm:cxn modelId="{18ABBE47-D6B2-4B0A-9061-6E6AF621E38E}" type="presParOf" srcId="{EEA58798-025A-4961-8FF5-52788820D236}" destId="{111E4097-E1E0-498F-AE10-E7E28DD13395}" srcOrd="0" destOrd="0" presId="urn:microsoft.com/office/officeart/2005/8/layout/orgChart1"/>
    <dgm:cxn modelId="{9FB6408C-669F-42DB-9AAE-4A7E681CCCD9}" type="presParOf" srcId="{111E4097-E1E0-498F-AE10-E7E28DD13395}" destId="{E31F861E-CFF9-4C58-8204-31709A86BA03}" srcOrd="0" destOrd="0" presId="urn:microsoft.com/office/officeart/2005/8/layout/orgChart1"/>
    <dgm:cxn modelId="{78A1A4B0-81E3-47BD-9D2A-ED1A33C558D2}" type="presParOf" srcId="{E31F861E-CFF9-4C58-8204-31709A86BA03}" destId="{9D3FFB8D-89B4-45FD-B6AF-9ED932BE12B7}" srcOrd="0" destOrd="0" presId="urn:microsoft.com/office/officeart/2005/8/layout/orgChart1"/>
    <dgm:cxn modelId="{A2A1FF6C-8512-4B4B-A0A2-0B8B0DCD61C0}" type="presParOf" srcId="{E31F861E-CFF9-4C58-8204-31709A86BA03}" destId="{FE7661D6-D85B-4D73-A280-FE1DC10352D6}" srcOrd="1" destOrd="0" presId="urn:microsoft.com/office/officeart/2005/8/layout/orgChart1"/>
    <dgm:cxn modelId="{835FB96C-0AAF-4921-BC6B-E4F64B427EB1}" type="presParOf" srcId="{111E4097-E1E0-498F-AE10-E7E28DD13395}" destId="{2433FAAD-B3D4-4781-B58A-C45EFF1D0578}" srcOrd="1" destOrd="0" presId="urn:microsoft.com/office/officeart/2005/8/layout/orgChart1"/>
    <dgm:cxn modelId="{EE7635DF-87BB-4C7A-85FF-B7E2F665FC13}" type="presParOf" srcId="{2433FAAD-B3D4-4781-B58A-C45EFF1D0578}" destId="{C2B32549-7B94-4ECB-8355-E53A4B88F8E2}" srcOrd="0" destOrd="0" presId="urn:microsoft.com/office/officeart/2005/8/layout/orgChart1"/>
    <dgm:cxn modelId="{DBED1B62-491D-403D-9AA4-1244D37938F8}" type="presParOf" srcId="{2433FAAD-B3D4-4781-B58A-C45EFF1D0578}" destId="{7646F773-47BF-42A6-9F78-363652DD0373}" srcOrd="1" destOrd="0" presId="urn:microsoft.com/office/officeart/2005/8/layout/orgChart1"/>
    <dgm:cxn modelId="{9A435738-5BEC-496A-BD2E-377FC5ACE469}" type="presParOf" srcId="{7646F773-47BF-42A6-9F78-363652DD0373}" destId="{B28697E6-3A40-4137-971C-1AA5541ECD0D}" srcOrd="0" destOrd="0" presId="urn:microsoft.com/office/officeart/2005/8/layout/orgChart1"/>
    <dgm:cxn modelId="{A0721DFA-5814-467F-8BA9-79B6C49D5C8E}" type="presParOf" srcId="{B28697E6-3A40-4137-971C-1AA5541ECD0D}" destId="{8FF056A5-B299-4451-B8AF-69B246CB8EBD}" srcOrd="0" destOrd="0" presId="urn:microsoft.com/office/officeart/2005/8/layout/orgChart1"/>
    <dgm:cxn modelId="{ABD9D054-A571-4CCC-9B5E-46DB08493EF9}" type="presParOf" srcId="{B28697E6-3A40-4137-971C-1AA5541ECD0D}" destId="{D4C20EA3-BB4B-4A11-BC80-E1553073F8BB}" srcOrd="1" destOrd="0" presId="urn:microsoft.com/office/officeart/2005/8/layout/orgChart1"/>
    <dgm:cxn modelId="{1AC36108-315B-4EEB-A17F-07C8080935B9}" type="presParOf" srcId="{7646F773-47BF-42A6-9F78-363652DD0373}" destId="{F40C7160-6075-4EF7-B703-7B47D09E41B1}" srcOrd="1" destOrd="0" presId="urn:microsoft.com/office/officeart/2005/8/layout/orgChart1"/>
    <dgm:cxn modelId="{BEF3A506-EFF9-48CC-B5CF-EE80499595A3}" type="presParOf" srcId="{7646F773-47BF-42A6-9F78-363652DD0373}" destId="{F900D621-701A-464A-8D0C-B003C00DCD1D}" srcOrd="2" destOrd="0" presId="urn:microsoft.com/office/officeart/2005/8/layout/orgChart1"/>
    <dgm:cxn modelId="{7C922E42-55B4-40F2-AEAD-51FA718CE153}" type="presParOf" srcId="{2433FAAD-B3D4-4781-B58A-C45EFF1D0578}" destId="{DD651454-C743-4E20-BE8A-5053908F71DF}" srcOrd="2" destOrd="0" presId="urn:microsoft.com/office/officeart/2005/8/layout/orgChart1"/>
    <dgm:cxn modelId="{F530EC3D-4442-4F76-8CCA-1F123FE920B6}" type="presParOf" srcId="{2433FAAD-B3D4-4781-B58A-C45EFF1D0578}" destId="{37E8A8D9-A688-4BA9-BA70-CCB6336D5DEE}" srcOrd="3" destOrd="0" presId="urn:microsoft.com/office/officeart/2005/8/layout/orgChart1"/>
    <dgm:cxn modelId="{4F698CB0-10A6-404A-8E64-9C50BE437CCF}" type="presParOf" srcId="{37E8A8D9-A688-4BA9-BA70-CCB6336D5DEE}" destId="{CA76F4EE-DD1D-4214-9A44-E27620E9B172}" srcOrd="0" destOrd="0" presId="urn:microsoft.com/office/officeart/2005/8/layout/orgChart1"/>
    <dgm:cxn modelId="{5E2F71B2-4B10-4EC3-ACC4-905843E87AB7}" type="presParOf" srcId="{CA76F4EE-DD1D-4214-9A44-E27620E9B172}" destId="{0F177984-4A37-4DC6-BB0F-4223DDDB36A5}" srcOrd="0" destOrd="0" presId="urn:microsoft.com/office/officeart/2005/8/layout/orgChart1"/>
    <dgm:cxn modelId="{001BAAD6-F551-4572-96A7-0F40A1383E58}" type="presParOf" srcId="{CA76F4EE-DD1D-4214-9A44-E27620E9B172}" destId="{EF22B3F2-4008-4656-ABC5-1CAEB877A3E3}" srcOrd="1" destOrd="0" presId="urn:microsoft.com/office/officeart/2005/8/layout/orgChart1"/>
    <dgm:cxn modelId="{64A3912A-A8A3-4FC7-904F-7F9214882713}" type="presParOf" srcId="{37E8A8D9-A688-4BA9-BA70-CCB6336D5DEE}" destId="{5F7B43D6-7E5D-4B6E-8EC3-16E7B58830F5}" srcOrd="1" destOrd="0" presId="urn:microsoft.com/office/officeart/2005/8/layout/orgChart1"/>
    <dgm:cxn modelId="{3AED0B6F-AED0-4E62-A6E9-941E13EC1875}" type="presParOf" srcId="{37E8A8D9-A688-4BA9-BA70-CCB6336D5DEE}" destId="{6AFC6374-8E76-4D6C-A0C8-DA656E3D032B}" srcOrd="2" destOrd="0" presId="urn:microsoft.com/office/officeart/2005/8/layout/orgChart1"/>
    <dgm:cxn modelId="{29E0B68C-291D-4601-9318-C27CA05E1E03}" type="presParOf" srcId="{2433FAAD-B3D4-4781-B58A-C45EFF1D0578}" destId="{9819D147-ABFF-4A65-9764-DAB13D872290}" srcOrd="4" destOrd="0" presId="urn:microsoft.com/office/officeart/2005/8/layout/orgChart1"/>
    <dgm:cxn modelId="{8A2A4E76-F90C-428B-B8A5-6CEB47258DAD}" type="presParOf" srcId="{2433FAAD-B3D4-4781-B58A-C45EFF1D0578}" destId="{FD2D7ADB-D6A5-4250-B2C5-A259687359BD}" srcOrd="5" destOrd="0" presId="urn:microsoft.com/office/officeart/2005/8/layout/orgChart1"/>
    <dgm:cxn modelId="{608D535E-F0E1-4F3B-AC4A-6C1AB1612E97}" type="presParOf" srcId="{FD2D7ADB-D6A5-4250-B2C5-A259687359BD}" destId="{3705ED41-2A81-4BB1-89D2-75790E71DD6D}" srcOrd="0" destOrd="0" presId="urn:microsoft.com/office/officeart/2005/8/layout/orgChart1"/>
    <dgm:cxn modelId="{7B590BF0-6C9D-4B33-AF4C-FF3BA9BBE55A}" type="presParOf" srcId="{3705ED41-2A81-4BB1-89D2-75790E71DD6D}" destId="{9358BA75-A6BD-47CE-AD78-C7327FA0DAD6}" srcOrd="0" destOrd="0" presId="urn:microsoft.com/office/officeart/2005/8/layout/orgChart1"/>
    <dgm:cxn modelId="{00EEACDF-5E00-43F2-96F7-1F68A0C01B56}" type="presParOf" srcId="{3705ED41-2A81-4BB1-89D2-75790E71DD6D}" destId="{F49EA4B4-C803-48F5-B28D-313248568258}" srcOrd="1" destOrd="0" presId="urn:microsoft.com/office/officeart/2005/8/layout/orgChart1"/>
    <dgm:cxn modelId="{CE35D8F3-D12F-4A62-B248-239732E7032C}" type="presParOf" srcId="{FD2D7ADB-D6A5-4250-B2C5-A259687359BD}" destId="{2BE3981C-4165-488D-929F-4410D966D911}" srcOrd="1" destOrd="0" presId="urn:microsoft.com/office/officeart/2005/8/layout/orgChart1"/>
    <dgm:cxn modelId="{4B9CECBB-0693-4072-A5DD-33F6C5062192}" type="presParOf" srcId="{FD2D7ADB-D6A5-4250-B2C5-A259687359BD}" destId="{FF2C7DCA-148B-4F8A-8751-12BAE3050501}" srcOrd="2" destOrd="0" presId="urn:microsoft.com/office/officeart/2005/8/layout/orgChart1"/>
    <dgm:cxn modelId="{DBA9E99E-7537-4756-98B5-2CC47B3C8113}" type="presParOf" srcId="{2433FAAD-B3D4-4781-B58A-C45EFF1D0578}" destId="{6786EFB4-A967-4FA1-9967-6E253788EC0C}" srcOrd="6" destOrd="0" presId="urn:microsoft.com/office/officeart/2005/8/layout/orgChart1"/>
    <dgm:cxn modelId="{F1B24B60-C0A9-464F-B345-60DB9869E489}" type="presParOf" srcId="{2433FAAD-B3D4-4781-B58A-C45EFF1D0578}" destId="{675CEC94-23C9-4A4A-AF2D-1248629F6EF3}" srcOrd="7" destOrd="0" presId="urn:microsoft.com/office/officeart/2005/8/layout/orgChart1"/>
    <dgm:cxn modelId="{C0BB2390-F5A9-4E08-A989-489DF4045C3F}" type="presParOf" srcId="{675CEC94-23C9-4A4A-AF2D-1248629F6EF3}" destId="{3097CD76-353C-43EE-B9FB-3892764A7307}" srcOrd="0" destOrd="0" presId="urn:microsoft.com/office/officeart/2005/8/layout/orgChart1"/>
    <dgm:cxn modelId="{CCA70AC8-2C87-4EA5-ABE3-DDE322AA889D}" type="presParOf" srcId="{3097CD76-353C-43EE-B9FB-3892764A7307}" destId="{8485B691-B860-4AA5-B9FD-05671E213D70}" srcOrd="0" destOrd="0" presId="urn:microsoft.com/office/officeart/2005/8/layout/orgChart1"/>
    <dgm:cxn modelId="{F1F9D42D-0AAE-45F7-B070-B1540136F8FE}" type="presParOf" srcId="{3097CD76-353C-43EE-B9FB-3892764A7307}" destId="{011A0313-5BC5-41FA-A1FD-00662352BA6B}" srcOrd="1" destOrd="0" presId="urn:microsoft.com/office/officeart/2005/8/layout/orgChart1"/>
    <dgm:cxn modelId="{5259AFCB-F7F6-44E5-969D-7D1CFE24BF5E}" type="presParOf" srcId="{675CEC94-23C9-4A4A-AF2D-1248629F6EF3}" destId="{D6EBD73E-565C-407C-8D6E-EC8D6F3576DC}" srcOrd="1" destOrd="0" presId="urn:microsoft.com/office/officeart/2005/8/layout/orgChart1"/>
    <dgm:cxn modelId="{FBA3B1AD-7AF3-428A-9A9F-1B6A7E35EFD1}" type="presParOf" srcId="{675CEC94-23C9-4A4A-AF2D-1248629F6EF3}" destId="{BA590B8A-E940-4A07-95DC-A223700621DD}" srcOrd="2" destOrd="0" presId="urn:microsoft.com/office/officeart/2005/8/layout/orgChart1"/>
    <dgm:cxn modelId="{B0A2423A-5518-4DCF-944F-1868B05A4470}" type="presParOf" srcId="{111E4097-E1E0-498F-AE10-E7E28DD13395}" destId="{82A27B5D-498D-4413-B0AB-2061AEA02A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EFB4-A967-4FA1-9967-6E253788EC0C}">
      <dsp:nvSpPr>
        <dsp:cNvPr id="0" name=""/>
        <dsp:cNvSpPr/>
      </dsp:nvSpPr>
      <dsp:spPr>
        <a:xfrm>
          <a:off x="5645944" y="1669028"/>
          <a:ext cx="4421938" cy="51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4"/>
              </a:lnTo>
              <a:lnTo>
                <a:pt x="4421938" y="255814"/>
              </a:lnTo>
              <a:lnTo>
                <a:pt x="4421938" y="511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9D147-ABFF-4A65-9764-DAB13D872290}">
      <dsp:nvSpPr>
        <dsp:cNvPr id="0" name=""/>
        <dsp:cNvSpPr/>
      </dsp:nvSpPr>
      <dsp:spPr>
        <a:xfrm>
          <a:off x="5645944" y="1669028"/>
          <a:ext cx="1473979" cy="51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4"/>
              </a:lnTo>
              <a:lnTo>
                <a:pt x="1473979" y="255814"/>
              </a:lnTo>
              <a:lnTo>
                <a:pt x="1473979" y="511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51454-C743-4E20-BE8A-5053908F71DF}">
      <dsp:nvSpPr>
        <dsp:cNvPr id="0" name=""/>
        <dsp:cNvSpPr/>
      </dsp:nvSpPr>
      <dsp:spPr>
        <a:xfrm>
          <a:off x="4171964" y="1669028"/>
          <a:ext cx="1473979" cy="511629"/>
        </a:xfrm>
        <a:custGeom>
          <a:avLst/>
          <a:gdLst/>
          <a:ahLst/>
          <a:cxnLst/>
          <a:rect l="0" t="0" r="0" b="0"/>
          <a:pathLst>
            <a:path>
              <a:moveTo>
                <a:pt x="1473979" y="0"/>
              </a:moveTo>
              <a:lnTo>
                <a:pt x="1473979" y="255814"/>
              </a:lnTo>
              <a:lnTo>
                <a:pt x="0" y="255814"/>
              </a:lnTo>
              <a:lnTo>
                <a:pt x="0" y="511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32549-7B94-4ECB-8355-E53A4B88F8E2}">
      <dsp:nvSpPr>
        <dsp:cNvPr id="0" name=""/>
        <dsp:cNvSpPr/>
      </dsp:nvSpPr>
      <dsp:spPr>
        <a:xfrm>
          <a:off x="1224005" y="1669028"/>
          <a:ext cx="4421938" cy="511629"/>
        </a:xfrm>
        <a:custGeom>
          <a:avLst/>
          <a:gdLst/>
          <a:ahLst/>
          <a:cxnLst/>
          <a:rect l="0" t="0" r="0" b="0"/>
          <a:pathLst>
            <a:path>
              <a:moveTo>
                <a:pt x="4421938" y="0"/>
              </a:moveTo>
              <a:lnTo>
                <a:pt x="4421938" y="255814"/>
              </a:lnTo>
              <a:lnTo>
                <a:pt x="0" y="255814"/>
              </a:lnTo>
              <a:lnTo>
                <a:pt x="0" y="511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FFB8D-89B4-45FD-B6AF-9ED932BE12B7}">
      <dsp:nvSpPr>
        <dsp:cNvPr id="0" name=""/>
        <dsp:cNvSpPr/>
      </dsp:nvSpPr>
      <dsp:spPr>
        <a:xfrm>
          <a:off x="4427779" y="450864"/>
          <a:ext cx="2436329" cy="121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Avdelningschef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Johan Karén</a:t>
          </a:r>
          <a:endParaRPr lang="sv-SE" sz="1700" kern="1200" dirty="0"/>
        </a:p>
      </dsp:txBody>
      <dsp:txXfrm>
        <a:off x="4427779" y="450864"/>
        <a:ext cx="2436329" cy="1218164"/>
      </dsp:txXfrm>
    </dsp:sp>
    <dsp:sp modelId="{8FF056A5-B299-4451-B8AF-69B246CB8EBD}">
      <dsp:nvSpPr>
        <dsp:cNvPr id="0" name=""/>
        <dsp:cNvSpPr/>
      </dsp:nvSpPr>
      <dsp:spPr>
        <a:xfrm>
          <a:off x="5840" y="2180658"/>
          <a:ext cx="2436329" cy="121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Björkbacken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 Anna Sommar	</a:t>
          </a:r>
          <a:endParaRPr lang="sv-SE" sz="1700" kern="1200" dirty="0"/>
        </a:p>
      </dsp:txBody>
      <dsp:txXfrm>
        <a:off x="5840" y="2180658"/>
        <a:ext cx="2436329" cy="1218164"/>
      </dsp:txXfrm>
    </dsp:sp>
    <dsp:sp modelId="{0F177984-4A37-4DC6-BB0F-4223DDDB36A5}">
      <dsp:nvSpPr>
        <dsp:cNvPr id="0" name=""/>
        <dsp:cNvSpPr/>
      </dsp:nvSpPr>
      <dsp:spPr>
        <a:xfrm>
          <a:off x="2953799" y="2180658"/>
          <a:ext cx="2436329" cy="121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Edshult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Eric Verbruggen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Erica Bäcklund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Tina Ollén</a:t>
          </a:r>
          <a:endParaRPr lang="sv-SE" sz="1700" kern="1200" dirty="0"/>
        </a:p>
      </dsp:txBody>
      <dsp:txXfrm>
        <a:off x="2953799" y="2180658"/>
        <a:ext cx="2436329" cy="1218164"/>
      </dsp:txXfrm>
    </dsp:sp>
    <dsp:sp modelId="{9358BA75-A6BD-47CE-AD78-C7327FA0DAD6}">
      <dsp:nvSpPr>
        <dsp:cNvPr id="0" name=""/>
        <dsp:cNvSpPr/>
      </dsp:nvSpPr>
      <dsp:spPr>
        <a:xfrm>
          <a:off x="5901758" y="2180658"/>
          <a:ext cx="2436329" cy="121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Lyckavägen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Anna Löf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Annika Nordin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Maria Forsberg</a:t>
          </a:r>
          <a:endParaRPr lang="sv-SE" sz="1700" kern="1200" dirty="0"/>
        </a:p>
      </dsp:txBody>
      <dsp:txXfrm>
        <a:off x="5901758" y="2180658"/>
        <a:ext cx="2436329" cy="1218164"/>
      </dsp:txXfrm>
    </dsp:sp>
    <dsp:sp modelId="{8485B691-B860-4AA5-B9FD-05671E213D70}">
      <dsp:nvSpPr>
        <dsp:cNvPr id="0" name=""/>
        <dsp:cNvSpPr/>
      </dsp:nvSpPr>
      <dsp:spPr>
        <a:xfrm>
          <a:off x="8849717" y="2180658"/>
          <a:ext cx="2436329" cy="121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Solhem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Karin Lundström Johansson </a:t>
          </a:r>
          <a:endParaRPr lang="sv-SE" sz="1700" kern="1200" dirty="0"/>
        </a:p>
      </dsp:txBody>
      <dsp:txXfrm>
        <a:off x="8849717" y="2180658"/>
        <a:ext cx="2436329" cy="1218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44144003-08B8-D2F9-BEE1-1BE984EF5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C241FCD4-BC39-D7C7-B76A-55CACF7AE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7A3D-1E1A-453E-96C3-AA0B65EBE1EB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C5B385E6-510B-27D3-DF2F-E8B743718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2AFAAA7C-7054-C913-48BB-FF26BA12E4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A332B-459D-4A47-B207-2583E458DA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9542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9BFC7-20ED-4045-9233-CA42A0154AB0}" type="datetimeFigureOut">
              <a:rPr lang="sv-SE" smtClean="0"/>
              <a:t>2024-05-02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307B-97BF-4447-A770-0E2D830599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8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363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6938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1E3808B-99D8-6880-B2DA-BBF96B32A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34CB2532-4C98-BA76-369B-CE2FF10DB1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4BA-8CA1-43E9-846F-A1C05F12182D}" type="datetime1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473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0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CBBF2E43-7577-D47B-7C6E-5FBEF39D1B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="" xmlns:a16="http://schemas.microsoft.com/office/drawing/2014/main" id="{C0EBD792-482F-0BF4-AEEF-C322A7AAB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393" y="2287236"/>
            <a:ext cx="3619213" cy="18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="" xmlns:a16="http://schemas.microsoft.com/office/drawing/2014/main" id="{F5CA1CCF-1627-9A98-58DC-70006B19A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1D40-639A-4468-B5AA-B35F6F357341}" type="datetime1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="" xmlns:a16="http://schemas.microsoft.com/office/drawing/2014/main" id="{600D3EE7-15EA-89F9-EA49-6CCD130B7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="" xmlns:a16="http://schemas.microsoft.com/office/drawing/2014/main" id="{FE3DE129-C0E0-1E4D-5F6B-5CBAB8EFC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94206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3C5A2AE9-A914-E73C-84F4-C37CF9F7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08163"/>
            <a:ext cx="11291888" cy="38496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88BD5DA4-4556-30BE-863B-CEC3C091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ABC3-54B2-4AAB-BDDB-3AA839E49310}" type="datetime1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C1980EC4-4D11-EF83-B624-723DD2E7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7D784BC2-3A5E-A85F-9A43-F5C1375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7C419A8-2D83-94C4-22F9-CCA8E37DE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65049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3D0A542-B440-F338-FC91-791758EA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2020999"/>
            <a:ext cx="11291888" cy="275431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42653A33-BB19-85CB-19CE-BAA414C415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4802300"/>
            <a:ext cx="11291888" cy="85555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DCBD24B2-2C87-9FA6-511C-EEC14B3D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CB05-455A-4ADC-B8CE-1997C6EE2C6B}" type="datetime1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5EEA17A8-6586-3420-0322-EB938361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40AD8F61-CE14-CCAB-AD29-AC37AB23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4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B148E172-E5C0-B960-CF99-BA2F24B1F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D650C938-A335-D9FE-66C6-3614920D1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496" y="1825625"/>
            <a:ext cx="5410892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0069D903-BE80-16F0-2A19-1EE775F8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1295-B03C-4A78-9696-8348E63F0AF7}" type="datetime1">
              <a:rPr lang="sv-SE" smtClean="0"/>
              <a:t>2024-05-02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5651D3F1-B715-0CBE-BFEE-AE257246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CD5F0009-7FAF-C64B-3DB8-0E148753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819CC5B2-7B7E-B5E7-340A-4A33F064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79575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E854CC55-1FC0-F31A-F30C-84EF2304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89" y="1808163"/>
            <a:ext cx="5427586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98AFDC81-BF50-0EA8-9D7E-6836E512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600325"/>
            <a:ext cx="5416829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C305E0DE-9CF3-410C-C330-37F87BE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739" y="1808163"/>
            <a:ext cx="5421649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014F56A1-FF4E-F478-4428-5FC4FFE45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4739" y="2600325"/>
            <a:ext cx="5421650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5774DB09-23DB-7DD2-6CCA-C9898CCD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6839-D92F-4BD3-B2A9-A9BA506E9C5E}" type="datetime1">
              <a:rPr lang="sv-SE" smtClean="0"/>
              <a:t>2024-05-02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B6E14D96-FF0A-4BA8-6CD5-1D0A4B21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CAAB43C5-F26B-FD65-ABC4-E8CB7DFF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="" xmlns:a16="http://schemas.microsoft.com/office/drawing/2014/main" id="{245501FB-4B9A-F648-2D2A-5103D2DC5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44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519C6034-52F3-0B17-F748-27D9471B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4CB5-2090-4D47-B90A-E443BFF6ABAA}" type="datetime1">
              <a:rPr lang="sv-SE" smtClean="0"/>
              <a:t>2024-05-02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9A1643B3-93C5-F13A-17DB-351B6E64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F8DD480A-212E-A77F-68A4-1062C0D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="" xmlns:a16="http://schemas.microsoft.com/office/drawing/2014/main" id="{2CD99249-45DF-8617-CA30-D0EE526DD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6096000" y="228600"/>
            <a:ext cx="5868988" cy="564673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00610CFB-F7CC-9852-5535-53B043F09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5450691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="" xmlns:a16="http://schemas.microsoft.com/office/drawing/2014/main" id="{3EC636ED-1CFC-193B-A68C-EB91A56F7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5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34EE1F3A-8AC5-C62F-420E-C61CE7D6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55AE-2B2F-400E-9612-CCE462099738}" type="datetime1">
              <a:rPr lang="sv-SE" smtClean="0"/>
              <a:t>2024-05-02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96443C24-F7E7-D15C-52DD-E912C0C1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26908986-82F6-E731-6676-4274D850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="" xmlns:a16="http://schemas.microsoft.com/office/drawing/2014/main" id="{BDD28CEF-7347-9370-9098-C834FF27D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733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bild 7">
            <a:extLst>
              <a:ext uri="{FF2B5EF4-FFF2-40B4-BE49-F238E27FC236}">
                <a16:creationId xmlns="" xmlns:a16="http://schemas.microsoft.com/office/drawing/2014/main" id="{9CAAEC43-E32B-9240-C246-2E5E877B7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299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91A8378E-E4ED-D587-A637-78C4ED66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9"/>
            <a:ext cx="10515600" cy="10842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A89789B8-D2E7-296B-1E8D-457CFBF0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8163"/>
            <a:ext cx="10515600" cy="3849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32EEF150-B5A7-A67E-74FE-FD602ABC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013" y="633715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75B3DB3-4296-476C-BE94-BC8F202957A5}" type="datetime1">
              <a:rPr lang="sv-SE" smtClean="0"/>
              <a:t>2024-05-02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7DB6D5A-5FFF-81D5-F452-F77B8AB5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000" y="6335024"/>
            <a:ext cx="7272000" cy="29225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577EAE50-900F-AFFA-4FAA-7BDB4F2AA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2" y="648540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55E820F-A968-4FCB-8F7B-574C087D088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="" xmlns:a16="http://schemas.microsoft.com/office/drawing/2014/main" id="{13684BA9-3ADB-AE07-E1AB-D1353F050C90}"/>
              </a:ext>
            </a:extLst>
          </p:cNvPr>
          <p:cNvCxnSpPr>
            <a:cxnSpLocks/>
          </p:cNvCxnSpPr>
          <p:nvPr userDrawn="1"/>
        </p:nvCxnSpPr>
        <p:spPr>
          <a:xfrm>
            <a:off x="227013" y="6115050"/>
            <a:ext cx="1173797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="" xmlns:a16="http://schemas.microsoft.com/office/drawing/2014/main" id="{EA921736-777A-A2D9-55E7-D1DD98339D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6354" y="6047922"/>
            <a:ext cx="1534899" cy="7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4" r:id="rId8"/>
    <p:sldLayoutId id="2147483658" r:id="rId9"/>
    <p:sldLayoutId id="2147483655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13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111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225425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82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2555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6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13" orient="horz" pos="4176" userDrawn="1">
          <p15:clr>
            <a:srgbClr val="F26B43"/>
          </p15:clr>
        </p15:guide>
        <p15:guide id="14" orient="horz" pos="3701" userDrawn="1">
          <p15:clr>
            <a:srgbClr val="F26B43"/>
          </p15:clr>
        </p15:guide>
        <p15:guide id="15" pos="280" userDrawn="1">
          <p15:clr>
            <a:srgbClr val="F26B43"/>
          </p15:clr>
        </p15:guide>
        <p15:guide id="16" pos="7393" userDrawn="1">
          <p15:clr>
            <a:srgbClr val="F26B43"/>
          </p15:clr>
        </p15:guide>
        <p15:guide id="17" orient="horz" pos="285" userDrawn="1">
          <p15:clr>
            <a:srgbClr val="F26B43"/>
          </p15:clr>
        </p15:guide>
        <p15:guide id="18" orient="horz" pos="3564" userDrawn="1">
          <p15:clr>
            <a:srgbClr val="F26B43"/>
          </p15:clr>
        </p15:guide>
        <p15:guide id="1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="" xmlns:a16="http://schemas.microsoft.com/office/drawing/2014/main" id="{1B2A3D83-8176-FB27-F5D7-47C76C08D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="" xmlns:a16="http://schemas.microsoft.com/office/drawing/2014/main" id="{0C0E03CE-9F05-D338-6897-B8B05740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769924C3-2723-55ED-913F-BD23F89C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03" y="452437"/>
            <a:ext cx="11291888" cy="5272860"/>
          </a:xfrm>
        </p:spPr>
        <p:txBody>
          <a:bodyPr anchor="b">
            <a:normAutofit/>
          </a:bodyPr>
          <a:lstStyle/>
          <a:p>
            <a:pPr algn="ctr"/>
            <a:r>
              <a:rPr lang="sv-SE" dirty="0" smtClean="0"/>
              <a:t>Avdelning Särskilt boende</a:t>
            </a:r>
            <a:br>
              <a:rPr lang="sv-SE" dirty="0" smtClean="0"/>
            </a:br>
            <a:r>
              <a:rPr lang="sv-SE" sz="3600" dirty="0" smtClean="0"/>
              <a:t>Sociala sektorn 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768350"/>
            <a:ext cx="8452022" cy="3523564"/>
          </a:xfrm>
          <a:prstGeom prst="rect">
            <a:avLst/>
          </a:prstGeom>
        </p:spPr>
      </p:pic>
      <p:sp>
        <p:nvSpPr>
          <p:cNvPr id="7" name="AutoShape 2" descr="https://powerpoint.officeapps.live.com/pods/GetClipboardImage.ashx?Id=8b67a4e5-2d27-4737-90de-deaa0f34ab90&amp;DC=PNL1&amp;pkey=18b02bbc-522c-4265-a746-cf9d6af8749f&amp;wdwaccluster=PNL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5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Ombudsroller</a:t>
            </a:r>
          </a:p>
          <a:p>
            <a:pPr>
              <a:buFontTx/>
              <a:buChar char="-"/>
            </a:pPr>
            <a:r>
              <a:rPr lang="sv-SE" dirty="0"/>
              <a:t>H</a:t>
            </a:r>
            <a:r>
              <a:rPr lang="sv-SE" dirty="0" smtClean="0"/>
              <a:t>ygienombud</a:t>
            </a:r>
          </a:p>
          <a:p>
            <a:pPr>
              <a:buFontTx/>
              <a:buChar char="-"/>
            </a:pPr>
            <a:r>
              <a:rPr lang="sv-SE" dirty="0" smtClean="0"/>
              <a:t>Inkontinensombud</a:t>
            </a:r>
          </a:p>
          <a:p>
            <a:pPr>
              <a:buFontTx/>
              <a:buChar char="-"/>
            </a:pPr>
            <a:r>
              <a:rPr lang="sv-SE" dirty="0" smtClean="0"/>
              <a:t>BPSD ombud</a:t>
            </a:r>
          </a:p>
          <a:p>
            <a:pPr>
              <a:buFontTx/>
              <a:buChar char="-"/>
            </a:pPr>
            <a:r>
              <a:rPr lang="sv-SE" dirty="0" smtClean="0"/>
              <a:t>Palliativa ombud</a:t>
            </a:r>
          </a:p>
          <a:p>
            <a:pPr>
              <a:buFontTx/>
              <a:buChar char="-"/>
            </a:pPr>
            <a:r>
              <a:rPr lang="sv-SE" dirty="0" smtClean="0"/>
              <a:t>Kostombud</a:t>
            </a:r>
          </a:p>
          <a:p>
            <a:pPr>
              <a:buFontTx/>
              <a:buChar char="-"/>
            </a:pPr>
            <a:r>
              <a:rPr lang="sv-SE" dirty="0"/>
              <a:t>H</a:t>
            </a:r>
            <a:r>
              <a:rPr lang="sv-SE" dirty="0" smtClean="0"/>
              <a:t>jälpmedelsombud</a:t>
            </a:r>
            <a:endParaRPr lang="sv-SE" dirty="0"/>
          </a:p>
          <a:p>
            <a:r>
              <a:rPr lang="sv-SE" dirty="0"/>
              <a:t>Sjuksköterska</a:t>
            </a:r>
          </a:p>
          <a:p>
            <a:r>
              <a:rPr lang="sv-SE" dirty="0"/>
              <a:t>Rehab 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10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33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Schemaarbete</a:t>
            </a:r>
          </a:p>
          <a:p>
            <a:r>
              <a:rPr lang="sv-SE" dirty="0" smtClean="0"/>
              <a:t>Kvalitetsroller</a:t>
            </a:r>
          </a:p>
          <a:p>
            <a:r>
              <a:rPr lang="sv-SE" dirty="0" smtClean="0"/>
              <a:t>BPSD utbildningar</a:t>
            </a:r>
          </a:p>
          <a:p>
            <a:r>
              <a:rPr lang="sv-SE" dirty="0" smtClean="0"/>
              <a:t>Samsyn 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11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Året 2024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9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Frågor?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AutoShape 2" descr="https://powerpoint.officeapps.live.com/pods/GetClipboardImage.ashx?Id=ec091504-ef65-47ab-8e91-3b775f2f519d&amp;DC=PNL1&amp;pkey=71d3a30f-7dd0-4bf7-b997-f79a612bbf8d&amp;wdwaccluster=PNL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https://powerpoint.officeapps.live.com/pods/GetClipboardImage.ashx?Id=ec091504-ef65-47ab-8e91-3b775f2f519d&amp;DC=PNL1&amp;pkey=71d3a30f-7dd0-4bf7-b997-f79a612bbf8d&amp;wdwaccluster=PNL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1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Behovsbedömt av biståndshandläggare.</a:t>
            </a:r>
          </a:p>
          <a:p>
            <a:r>
              <a:rPr lang="sv-SE" dirty="0" smtClean="0"/>
              <a:t>Här </a:t>
            </a:r>
            <a:r>
              <a:rPr lang="sv-SE" dirty="0"/>
              <a:t>får du en bostad med service och omvårdnad dygnet runt. Boendet ger dig de hjälpinsatser som du behöver i det dagliga livet samt hälso- och sjukvårdsinsatser till och med sjuksköterskenivå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Särskilt boende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3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11333"/>
              </p:ext>
            </p:extLst>
          </p:nvPr>
        </p:nvGraphicFramePr>
        <p:xfrm>
          <a:off x="444500" y="1808163"/>
          <a:ext cx="112918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 Särskilt boende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31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Björkbacken</a:t>
            </a:r>
          </a:p>
          <a:p>
            <a:r>
              <a:rPr lang="sv-SE" dirty="0" smtClean="0"/>
              <a:t>Edshult</a:t>
            </a:r>
          </a:p>
          <a:p>
            <a:r>
              <a:rPr lang="sv-SE" dirty="0" smtClean="0"/>
              <a:t>Lyckavägen </a:t>
            </a:r>
          </a:p>
          <a:p>
            <a:r>
              <a:rPr lang="sv-SE" dirty="0" smtClean="0"/>
              <a:t>Solhem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4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särskilda boenden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6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23 Platser </a:t>
            </a:r>
            <a:r>
              <a:rPr lang="sv-SE" dirty="0"/>
              <a:t>S</a:t>
            </a:r>
            <a:r>
              <a:rPr lang="sv-SE" dirty="0" smtClean="0"/>
              <a:t>ärskilt boende</a:t>
            </a:r>
          </a:p>
          <a:p>
            <a:r>
              <a:rPr lang="sv-SE" dirty="0" smtClean="0"/>
              <a:t>6 Platser Växelvård</a:t>
            </a:r>
          </a:p>
          <a:p>
            <a:r>
              <a:rPr lang="sv-SE" dirty="0" smtClean="0"/>
              <a:t>29 Medarbetare</a:t>
            </a:r>
          </a:p>
          <a:p>
            <a:r>
              <a:rPr lang="sv-SE" dirty="0" smtClean="0"/>
              <a:t>1 Enhetschef </a:t>
            </a:r>
          </a:p>
          <a:p>
            <a:r>
              <a:rPr lang="sv-SE" dirty="0" smtClean="0"/>
              <a:t>Chefsassistent</a:t>
            </a:r>
          </a:p>
          <a:p>
            <a:r>
              <a:rPr lang="sv-SE" dirty="0" smtClean="0"/>
              <a:t>Sjuksköterska</a:t>
            </a:r>
          </a:p>
          <a:p>
            <a:r>
              <a:rPr lang="sv-SE" dirty="0" smtClean="0"/>
              <a:t>Rehab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Björkbacken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59" y="2537254"/>
            <a:ext cx="5667632" cy="2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66 + 9 platser</a:t>
            </a:r>
          </a:p>
          <a:p>
            <a:r>
              <a:rPr lang="sv-SE" dirty="0" smtClean="0"/>
              <a:t>83 Medarbetare</a:t>
            </a:r>
          </a:p>
          <a:p>
            <a:r>
              <a:rPr lang="sv-SE" dirty="0" smtClean="0"/>
              <a:t>3 Enhetschefer</a:t>
            </a:r>
          </a:p>
          <a:p>
            <a:r>
              <a:rPr lang="sv-SE" dirty="0" smtClean="0"/>
              <a:t>Chefsassistenter</a:t>
            </a:r>
          </a:p>
          <a:p>
            <a:r>
              <a:rPr lang="sv-SE" dirty="0" smtClean="0"/>
              <a:t>Sjuksköterskor</a:t>
            </a:r>
          </a:p>
          <a:p>
            <a:r>
              <a:rPr lang="sv-SE" dirty="0" smtClean="0"/>
              <a:t>Rehab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Edshult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68" y="2108886"/>
            <a:ext cx="7101016" cy="33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72 Platser</a:t>
            </a:r>
          </a:p>
          <a:p>
            <a:r>
              <a:rPr lang="sv-SE" dirty="0" smtClean="0"/>
              <a:t>69 Medarbetare</a:t>
            </a:r>
          </a:p>
          <a:p>
            <a:r>
              <a:rPr lang="sv-SE" dirty="0" smtClean="0"/>
              <a:t>2 Enhetschefer</a:t>
            </a:r>
          </a:p>
          <a:p>
            <a:r>
              <a:rPr lang="sv-SE" dirty="0" smtClean="0"/>
              <a:t>1 Biträdande enhetschef</a:t>
            </a:r>
          </a:p>
          <a:p>
            <a:r>
              <a:rPr lang="sv-SE" dirty="0" smtClean="0"/>
              <a:t>Chefsassistent</a:t>
            </a:r>
          </a:p>
          <a:p>
            <a:r>
              <a:rPr lang="sv-SE" dirty="0" smtClean="0"/>
              <a:t>Sjuksköterskor</a:t>
            </a:r>
          </a:p>
          <a:p>
            <a:r>
              <a:rPr lang="sv-SE" dirty="0" smtClean="0"/>
              <a:t>Rehab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Lyckavägen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8" y="2347784"/>
            <a:ext cx="5562928" cy="26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32 Platser</a:t>
            </a:r>
          </a:p>
          <a:p>
            <a:r>
              <a:rPr lang="sv-SE" dirty="0" smtClean="0"/>
              <a:t>36 Medarbetare</a:t>
            </a:r>
          </a:p>
          <a:p>
            <a:r>
              <a:rPr lang="sv-SE" dirty="0" smtClean="0"/>
              <a:t>1 Enhetschef</a:t>
            </a:r>
          </a:p>
          <a:p>
            <a:r>
              <a:rPr lang="sv-SE" dirty="0" smtClean="0"/>
              <a:t>Chefsassistent</a:t>
            </a:r>
          </a:p>
          <a:p>
            <a:r>
              <a:rPr lang="sv-SE" dirty="0" smtClean="0"/>
              <a:t>Sjuksköterska</a:t>
            </a:r>
          </a:p>
          <a:p>
            <a:r>
              <a:rPr lang="sv-SE" dirty="0" smtClean="0"/>
              <a:t>Rehab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Solhem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216" y="2248930"/>
            <a:ext cx="7570572" cy="31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Inflyttningssamtal</a:t>
            </a:r>
          </a:p>
          <a:p>
            <a:r>
              <a:rPr lang="sv-SE" dirty="0"/>
              <a:t>I</a:t>
            </a:r>
            <a:r>
              <a:rPr lang="sv-SE" dirty="0" smtClean="0"/>
              <a:t>ndividuell Genomförandeplan (IGP)</a:t>
            </a:r>
          </a:p>
          <a:p>
            <a:r>
              <a:rPr lang="sv-SE" dirty="0" err="1" smtClean="0"/>
              <a:t>Näransvarig</a:t>
            </a:r>
            <a:r>
              <a:rPr lang="sv-SE" dirty="0" smtClean="0"/>
              <a:t>  </a:t>
            </a:r>
          </a:p>
          <a:p>
            <a:r>
              <a:rPr lang="sv-SE" dirty="0" smtClean="0"/>
              <a:t>Teamarbete</a:t>
            </a:r>
          </a:p>
          <a:p>
            <a:r>
              <a:rPr lang="sv-SE" dirty="0" smtClean="0"/>
              <a:t>Aktiviteter</a:t>
            </a:r>
          </a:p>
          <a:p>
            <a:r>
              <a:rPr lang="sv-SE" dirty="0" smtClean="0"/>
              <a:t>Kost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6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ksands kommun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ksand PPT-mall" id="{7BDF7BF4-3CB3-054F-A30B-54B5E02577D4}" vid="{57F4052A-AD68-0D4E-BCA0-C1C94F45307C}"/>
    </a:ext>
  </a:extLst>
</a:theme>
</file>

<file path=ppt/theme/theme2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leksands-kommun_ppt-mall</Template>
  <TotalTime>11862</TotalTime>
  <Words>172</Words>
  <Application>Microsoft Office PowerPoint</Application>
  <PresentationFormat>Bredbild</PresentationFormat>
  <Paragraphs>90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Systemtypsnitt normalt</vt:lpstr>
      <vt:lpstr>Leksands kommun</vt:lpstr>
      <vt:lpstr>Avdelning Särskilt boende Sociala sektorn </vt:lpstr>
      <vt:lpstr>Särskilt boende </vt:lpstr>
      <vt:lpstr>Organisation Särskilt boende</vt:lpstr>
      <vt:lpstr>Våra särskilda boenden</vt:lpstr>
      <vt:lpstr>Björkbacken </vt:lpstr>
      <vt:lpstr>Edshult</vt:lpstr>
      <vt:lpstr>Lyckavägen</vt:lpstr>
      <vt:lpstr>Solhem</vt:lpstr>
      <vt:lpstr>Verksamhet</vt:lpstr>
      <vt:lpstr>Verksamhet</vt:lpstr>
      <vt:lpstr>Året 2024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Isabella Piva-Hultström</dc:creator>
  <cp:lastModifiedBy>Johan Karén</cp:lastModifiedBy>
  <cp:revision>45</cp:revision>
  <dcterms:created xsi:type="dcterms:W3CDTF">2023-11-05T17:53:24Z</dcterms:created>
  <dcterms:modified xsi:type="dcterms:W3CDTF">2024-05-07T11:55:48Z</dcterms:modified>
</cp:coreProperties>
</file>